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1A6E2-7417-4E6D-97ED-6073E665736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5347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F00C5-F57B-4A41-A35F-13D6AE00CF3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6121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B19A4-7CB6-4348-998C-FAE1FBB3876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904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74701-A289-476B-AFD8-E3F6E253524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9397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BF3E5-0D89-4D84-AC75-C371F2DFBAF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599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C2B17-4261-4A97-84BA-E96BE7F957E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1975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37D16-0403-41B4-BF21-49756383D68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0750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0B399-08D5-4529-A70C-457129B6356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0700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33368-F463-4A2E-9494-F11E4755130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326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D1101-FECF-4CB0-B84F-C766CF711D6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405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8C761-3EB7-48C8-9CB6-C303EFDDC6E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3355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CDA390-C736-4948-AFEA-BAE18F95704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endParaRPr lang="de-DE" altLang="de-DE" sz="4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de-DE" altLang="de-DE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VdAK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Wiedenfeld</dc:creator>
  <cp:lastModifiedBy>Wiedenfeld, Jana (VZ)</cp:lastModifiedBy>
  <cp:revision>1</cp:revision>
  <dcterms:created xsi:type="dcterms:W3CDTF">2009-07-14T13:13:11Z</dcterms:created>
  <dcterms:modified xsi:type="dcterms:W3CDTF">2015-09-29T10:18:15Z</dcterms:modified>
</cp:coreProperties>
</file>